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9" r:id="rId3"/>
    <p:sldId id="257" r:id="rId4"/>
    <p:sldId id="258" r:id="rId5"/>
    <p:sldId id="264" r:id="rId6"/>
    <p:sldId id="265" r:id="rId7"/>
    <p:sldId id="260" r:id="rId8"/>
    <p:sldId id="272" r:id="rId9"/>
    <p:sldId id="266" r:id="rId10"/>
    <p:sldId id="270" r:id="rId11"/>
    <p:sldId id="273" r:id="rId12"/>
    <p:sldId id="261" r:id="rId13"/>
    <p:sldId id="259" r:id="rId14"/>
    <p:sldId id="268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C0E1-3AE5-41FA-BFEF-0FA2A42491A6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6E7-E978-4EAC-9E5C-A133712AE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C0E1-3AE5-41FA-BFEF-0FA2A42491A6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6E7-E978-4EAC-9E5C-A133712AE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C0E1-3AE5-41FA-BFEF-0FA2A42491A6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6E7-E978-4EAC-9E5C-A133712AE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C0E1-3AE5-41FA-BFEF-0FA2A42491A6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6E7-E978-4EAC-9E5C-A133712AE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C0E1-3AE5-41FA-BFEF-0FA2A42491A6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6E7-E978-4EAC-9E5C-A133712AE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C0E1-3AE5-41FA-BFEF-0FA2A42491A6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6E7-E978-4EAC-9E5C-A133712AE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C0E1-3AE5-41FA-BFEF-0FA2A42491A6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6E7-E978-4EAC-9E5C-A133712AE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C0E1-3AE5-41FA-BFEF-0FA2A42491A6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6E7-E978-4EAC-9E5C-A133712AE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C0E1-3AE5-41FA-BFEF-0FA2A42491A6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6E7-E978-4EAC-9E5C-A133712AE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C0E1-3AE5-41FA-BFEF-0FA2A42491A6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6E7-E978-4EAC-9E5C-A133712AE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C0E1-3AE5-41FA-BFEF-0FA2A42491A6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B6E7-E978-4EAC-9E5C-A133712AE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8C0E1-3AE5-41FA-BFEF-0FA2A42491A6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7B6E7-E978-4EAC-9E5C-A133712AE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96;&#1083;&#1103;&#1087;&#1099;\&#1087;&#1088;&#1077;&#1079;&#1077;&#1085;&#1090;&#1072;&#1094;&#1080;&#1103;%20&#1078;&#1080;&#1074;%20&#1096;&#1083;\detskie-pesni-la-la-la-la..._(Cool.DJ).mp3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96;&#1083;&#1103;&#1087;&#1099;\&#1087;&#1088;&#1077;&#1079;&#1077;&#1085;&#1090;&#1072;&#1094;&#1080;&#1103;%20&#1078;&#1080;&#1074;%20&#1096;&#1083;\veselaya-muzyka-sorokonozhki_(Cool.DJ)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литературного чтения</a:t>
            </a:r>
            <a:br>
              <a:rPr lang="ru-RU" dirty="0" smtClean="0"/>
            </a:br>
            <a:r>
              <a:rPr lang="ru-RU" dirty="0" smtClean="0"/>
              <a:t>2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Н.Н. Носов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«Живая шляпа»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Белая шляпа (ключ)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1.Васька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2.Сидел на полу возле комода.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3.Володя и Вадик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4.Картофель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5.Под ней сидел котёнок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Зелёная шляпа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КМД                         ВЛД                       ВДК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ШЛП                         СТЛ                      ДВН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КРТШК                     КМНТ               КРЗН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8" name="Picture 6" descr="https://s3.bioware.ru/bioware.ru/forum/monthly_2018_11/orig.gif.9f1ac1f625e540996921c0ce3b4e3c5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0"/>
            <a:ext cx="4762500" cy="2828925"/>
          </a:xfrm>
          <a:prstGeom prst="rect">
            <a:avLst/>
          </a:prstGeom>
          <a:noFill/>
        </p:spPr>
      </p:pic>
      <p:pic>
        <p:nvPicPr>
          <p:cNvPr id="18440" name="Picture 8" descr="https://ds03.infourok.ru/uploads/ex/0a96/0001cbcd-07d63740/4/img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4429123" cy="550070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510055" y="2571744"/>
            <a:ext cx="3633945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Снимать шляпу –</a:t>
            </a:r>
          </a:p>
          <a:p>
            <a:pPr algn="ctr"/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ыражать почтение, уважение</a:t>
            </a:r>
            <a:endParaRPr lang="ru-RU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4429132"/>
            <a:ext cx="33398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Прошляпить –</a:t>
            </a:r>
          </a:p>
          <a:p>
            <a:pPr algn="ctr"/>
            <a:r>
              <a:rPr lang="ru-RU" sz="2400" b="1" dirty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</a:t>
            </a:r>
            <a:r>
              <a:rPr lang="ru-RU" sz="2400" b="1" dirty="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пустить возможность, </a:t>
            </a:r>
          </a:p>
          <a:p>
            <a:pPr algn="ctr"/>
            <a:r>
              <a:rPr lang="ru-RU" sz="2400" b="1" dirty="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ошибиться</a:t>
            </a:r>
            <a:endParaRPr lang="ru-RU" sz="2400" b="1" dirty="0">
              <a:ln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http://img-fotki.yandex.ru/get/9223/141128800.188/0_95d8d_20c744fb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57905" cy="6286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s3.bioware.ru/bioware.ru/forum/monthly_2018_11/orig.gif.9f1ac1f625e540996921c0ce3b4e3c5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357430"/>
            <a:ext cx="4762500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tatic.my-shop.ru/product/f2/257/2568910.jpg"/>
          <p:cNvPicPr>
            <a:picLocks noChangeAspect="1" noChangeArrowheads="1"/>
          </p:cNvPicPr>
          <p:nvPr/>
        </p:nvPicPr>
        <p:blipFill>
          <a:blip r:embed="rId3"/>
          <a:srcRect t="6250" b="9375"/>
          <a:stretch>
            <a:fillRect/>
          </a:stretch>
        </p:blipFill>
        <p:spPr bwMode="auto">
          <a:xfrm>
            <a:off x="1571604" y="88309"/>
            <a:ext cx="6215106" cy="6747206"/>
          </a:xfrm>
          <a:prstGeom prst="rect">
            <a:avLst/>
          </a:prstGeom>
          <a:noFill/>
        </p:spPr>
      </p:pic>
      <p:pic>
        <p:nvPicPr>
          <p:cNvPr id="5" name="detskie-pesni-la-la-la-la..._(Cool.DJ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2kw0licpa1moo.cloudfront.net/18620372_1491150440.8839_upd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-428652"/>
            <a:ext cx="762000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ykl-res.azureedge.net/b843d1ca-3479-4547-8933-db91284b7e55/%D0%9D%D0%B5%D0%B7%D0%BD%D0%B0%D0%B9%D0%BA%D0%B0-w19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0"/>
            <a:ext cx="1714512" cy="3036300"/>
          </a:xfrm>
          <a:prstGeom prst="rect">
            <a:avLst/>
          </a:prstGeom>
          <a:noFill/>
        </p:spPr>
      </p:pic>
      <p:pic>
        <p:nvPicPr>
          <p:cNvPr id="1028" name="Picture 4" descr="http://2.bp.blogspot.com/-kQvM6rmP0Ds/UrUzIckAz7I/AAAAAAAAAYk/7dycns5Oevc/s1600/%D1%88%D0%B0%D0%BF%D0%BE%D0%BA%D0%BB%D1%8F%D0%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0"/>
            <a:ext cx="2518172" cy="3357562"/>
          </a:xfrm>
          <a:prstGeom prst="rect">
            <a:avLst/>
          </a:prstGeom>
          <a:noFill/>
        </p:spPr>
      </p:pic>
      <p:pic>
        <p:nvPicPr>
          <p:cNvPr id="1030" name="Picture 6" descr="https://i.pinimg.com/736x/0f/ca/5e/0fca5eb809c35dc1f8b0cbc719428aa9--image-chat-pink-ca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2627485"/>
            <a:ext cx="2643174" cy="4230515"/>
          </a:xfrm>
          <a:prstGeom prst="rect">
            <a:avLst/>
          </a:prstGeom>
          <a:noFill/>
        </p:spPr>
      </p:pic>
      <p:pic>
        <p:nvPicPr>
          <p:cNvPr id="1032" name="Picture 8" descr="http://detsad-kitty.ru/uploads/posts/2016-01/1452859309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024445"/>
            <a:ext cx="2500330" cy="3833555"/>
          </a:xfrm>
          <a:prstGeom prst="rect">
            <a:avLst/>
          </a:prstGeom>
          <a:noFill/>
        </p:spPr>
      </p:pic>
      <p:pic>
        <p:nvPicPr>
          <p:cNvPr id="1034" name="Picture 10" descr="http://anekdotgu.ru/wp-content/uploads/2015/03/1-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41" y="3214686"/>
            <a:ext cx="2428876" cy="3643314"/>
          </a:xfrm>
          <a:prstGeom prst="rect">
            <a:avLst/>
          </a:prstGeom>
          <a:noFill/>
        </p:spPr>
      </p:pic>
      <p:pic>
        <p:nvPicPr>
          <p:cNvPr id="9" name="veselaya-muzyka-sorokonozhki_(Cool.DJ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14282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zabavnik.club/wp-content/uploads/2018/04/chitat_nosov_zhivaya_shlyapa_s_kartinkami_15_28152123.jpg"/>
          <p:cNvPicPr>
            <a:picLocks noChangeAspect="1" noChangeArrowheads="1"/>
          </p:cNvPicPr>
          <p:nvPr/>
        </p:nvPicPr>
        <p:blipFill>
          <a:blip r:embed="rId2"/>
          <a:srcRect l="10907" t="11680" r="8385" b="9403"/>
          <a:stretch>
            <a:fillRect/>
          </a:stretch>
        </p:blipFill>
        <p:spPr bwMode="auto">
          <a:xfrm>
            <a:off x="428595" y="428604"/>
            <a:ext cx="4334858" cy="5715040"/>
          </a:xfrm>
          <a:prstGeom prst="rect">
            <a:avLst/>
          </a:prstGeom>
          <a:noFill/>
        </p:spPr>
      </p:pic>
      <p:pic>
        <p:nvPicPr>
          <p:cNvPr id="1030" name="Picture 6" descr="https://im0-tub-ru.yandex.net/i?id=34d4db7f06be1026659840856bddc385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142984"/>
            <a:ext cx="3121273" cy="3929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komod78.ru/image/data/ispravl/pizddqe-2.10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142844" y="142852"/>
            <a:ext cx="4714876" cy="41255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4286256"/>
            <a:ext cx="2138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комод</a:t>
            </a:r>
            <a:endParaRPr lang="ru-RU" sz="54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8" name="Picture 4" descr="http://alfra-kamin.ru/wa-data/public/shop/products/15/14/1415/images/4095/4095.750x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0"/>
            <a:ext cx="3524252" cy="35242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00760" y="4286256"/>
            <a:ext cx="2529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кочерга</a:t>
            </a:r>
            <a:endParaRPr lang="ru-RU" sz="54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 Треснул –</a:t>
            </a:r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Плюхнулся -  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1571612"/>
            <a:ext cx="5468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дарил, расколол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3071810"/>
            <a:ext cx="46458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упал, свалился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428604"/>
          <a:ext cx="9144000" cy="6072230"/>
        </p:xfrm>
        <a:graphic>
          <a:graphicData uri="http://schemas.openxmlformats.org/drawingml/2006/table">
            <a:tbl>
              <a:tblPr/>
              <a:tblGrid>
                <a:gridCol w="4507272"/>
                <a:gridCol w="4636728"/>
              </a:tblGrid>
              <a:tr h="354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ЧУВСТВА  МАЛЬЧИКОВ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1" marR="6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АВТОРСКИЕ СЛОВА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1" marR="6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3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3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651" marR="6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 в комнате сидели Володя и Вадик. Они раскрашивали картинки.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1" marR="6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8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651" marR="6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Вдруг шляпа поползла прямо к нему. Вадик как закричит: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 Ай! - и прыг на диван.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1" marR="6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4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651" marR="6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-Я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у-у-хо-хожу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!- говорит Володя.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-Куда?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-Пойду к себе домой.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-Почему?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-Шляпы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бо-боюсь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. Я первый раз вижу, чтоб шляпа по комнате ходила.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1" marR="6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651" marR="6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Вадик схватил Ваську и давай его обнимать: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-Васька, миленький, как же ты под шляпу попал?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51" marR="6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 ДЛЯ СПРАВОК: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УВЛЕЧЕНИЕ,  СТРАХ,   РАДОСТЬ,  ИСПУГ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785794"/>
            <a:ext cx="25955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увлечение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714488"/>
            <a:ext cx="15359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испуг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3143248"/>
            <a:ext cx="15113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страх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5643578"/>
            <a:ext cx="21716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радость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Сюжетные картинки по рассказу 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(Жёлтая шляпа)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472" y="1428736"/>
            <a:ext cx="2357454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1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428736"/>
            <a:ext cx="3152775" cy="235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15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86446" y="1428736"/>
            <a:ext cx="2905125" cy="228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0812200721-0214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4071942"/>
            <a:ext cx="285752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14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86116" y="4143380"/>
            <a:ext cx="2933700" cy="157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13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071942"/>
            <a:ext cx="2690810" cy="16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Чёрная шляпа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Робкого и тень страшит.</a:t>
            </a:r>
          </a:p>
          <a:p>
            <a:r>
              <a:rPr lang="ru-RU" sz="4800" dirty="0" smtClean="0"/>
              <a:t>У страха глаза велики.</a:t>
            </a:r>
          </a:p>
          <a:p>
            <a:r>
              <a:rPr lang="ru-RU" sz="4800" dirty="0" smtClean="0"/>
              <a:t>Волков бояться – в лес не ходить.</a:t>
            </a:r>
          </a:p>
          <a:p>
            <a:pPr>
              <a:buNone/>
            </a:pP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204</Words>
  <Application>Microsoft Office PowerPoint</Application>
  <PresentationFormat>Экран (4:3)</PresentationFormat>
  <Paragraphs>49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Урок литературного чтения 2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Сюжетные картинки по рассказу (Жёлтая шляпа)</vt:lpstr>
      <vt:lpstr>Чёрная шляпа</vt:lpstr>
      <vt:lpstr>Белая шляпа (ключ)</vt:lpstr>
      <vt:lpstr>Зелёная шляпа</vt:lpstr>
      <vt:lpstr>Слайд 12</vt:lpstr>
      <vt:lpstr>Слайд 13</vt:lpstr>
      <vt:lpstr>Молодцы!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lenovo</cp:lastModifiedBy>
  <cp:revision>46</cp:revision>
  <dcterms:created xsi:type="dcterms:W3CDTF">2019-02-03T08:40:55Z</dcterms:created>
  <dcterms:modified xsi:type="dcterms:W3CDTF">2022-02-19T14:18:32Z</dcterms:modified>
</cp:coreProperties>
</file>