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9" r:id="rId3"/>
    <p:sldId id="270" r:id="rId4"/>
    <p:sldId id="276" r:id="rId5"/>
    <p:sldId id="271" r:id="rId6"/>
    <p:sldId id="267" r:id="rId7"/>
    <p:sldId id="273" r:id="rId8"/>
    <p:sldId id="268" r:id="rId9"/>
    <p:sldId id="266" r:id="rId10"/>
    <p:sldId id="272" r:id="rId11"/>
    <p:sldId id="282" r:id="rId12"/>
    <p:sldId id="274" r:id="rId13"/>
    <p:sldId id="278" r:id="rId14"/>
    <p:sldId id="275" r:id="rId15"/>
    <p:sldId id="277" r:id="rId16"/>
    <p:sldId id="283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atilda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47664" y="3356992"/>
            <a:ext cx="6480720" cy="3129735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47664" y="69269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Классный </a:t>
            </a:r>
            <a:r>
              <a:rPr lang="ru-RU" sz="4000" dirty="0"/>
              <a:t>час </a:t>
            </a:r>
            <a:endParaRPr lang="ru-RU" sz="4000" dirty="0" smtClean="0"/>
          </a:p>
          <a:p>
            <a:pPr algn="ctr"/>
            <a:r>
              <a:rPr lang="ru-RU" sz="4000" dirty="0" smtClean="0"/>
              <a:t>"</a:t>
            </a:r>
            <a:r>
              <a:rPr lang="ru-RU" sz="4000" dirty="0"/>
              <a:t>Спешите делать </a:t>
            </a:r>
            <a:endParaRPr lang="ru-RU" sz="4000" dirty="0" smtClean="0"/>
          </a:p>
          <a:p>
            <a:pPr algn="ctr"/>
            <a:r>
              <a:rPr lang="ru-RU" sz="4000" dirty="0" smtClean="0"/>
              <a:t>добро</a:t>
            </a:r>
            <a:r>
              <a:rPr lang="ru-RU" sz="4000" dirty="0"/>
              <a:t>"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840760" cy="31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2" y="404664"/>
            <a:ext cx="780086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01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9" y="391574"/>
            <a:ext cx="7704856" cy="60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7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058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8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70485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24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3396"/>
            <a:ext cx="77768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4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02838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4440246"/>
          </a:xfrm>
        </p:spPr>
        <p:txBody>
          <a:bodyPr numCol="2"/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Песня«Дорога добра»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err="1" smtClean="0"/>
              <a:t>Сл.Ю.Энтина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муз.М.Минкова</a:t>
            </a:r>
            <a:r>
              <a:rPr lang="ru-RU" sz="1400" b="1" dirty="0" smtClean="0"/>
              <a:t>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Спроси у жизни строгой,  </a:t>
            </a:r>
            <a:br>
              <a:rPr lang="ru-RU" sz="1400" dirty="0" smtClean="0"/>
            </a:br>
            <a:r>
              <a:rPr lang="ru-RU" sz="1400" dirty="0" smtClean="0"/>
              <a:t>Какой идти дорогой,</a:t>
            </a:r>
            <a:br>
              <a:rPr lang="ru-RU" sz="1400" dirty="0" smtClean="0"/>
            </a:br>
            <a:r>
              <a:rPr lang="ru-RU" sz="1400" dirty="0" smtClean="0"/>
              <a:t>Куда по свету белому        </a:t>
            </a:r>
            <a:br>
              <a:rPr lang="ru-RU" sz="1400" dirty="0" smtClean="0"/>
            </a:br>
            <a:r>
              <a:rPr lang="ru-RU" sz="1400" dirty="0" smtClean="0"/>
              <a:t>Отправиться с утра?</a:t>
            </a:r>
            <a:br>
              <a:rPr lang="ru-RU" sz="1400" dirty="0" smtClean="0"/>
            </a:br>
            <a:r>
              <a:rPr lang="ru-RU" sz="1400" dirty="0" smtClean="0"/>
              <a:t>Идти за солнцем следом,   </a:t>
            </a:r>
            <a:br>
              <a:rPr lang="ru-RU" sz="1400" dirty="0" smtClean="0"/>
            </a:br>
            <a:r>
              <a:rPr lang="ru-RU" sz="1400" dirty="0" smtClean="0"/>
              <a:t>Хоть этот путь неведом.  Иди, мой друг, всегда иди  Дорогою Добра.               </a:t>
            </a:r>
            <a:br>
              <a:rPr lang="ru-RU" sz="1400" dirty="0" smtClean="0"/>
            </a:br>
            <a:r>
              <a:rPr lang="ru-RU" sz="1400" dirty="0" smtClean="0"/>
              <a:t>Забудь свои заботы,</a:t>
            </a: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sz="1400" dirty="0" smtClean="0"/>
              <a:t>Падения и взлеты.</a:t>
            </a:r>
            <a:br>
              <a:rPr lang="ru-RU" sz="1400" dirty="0" smtClean="0"/>
            </a:br>
            <a:r>
              <a:rPr lang="ru-RU" sz="1400" dirty="0" smtClean="0"/>
              <a:t>Не хнычь, когда судьба ведет себя           Не как сестра.</a:t>
            </a:r>
            <a:br>
              <a:rPr lang="ru-RU" sz="1400" dirty="0" smtClean="0"/>
            </a:br>
            <a:r>
              <a:rPr lang="ru-RU" sz="1400" dirty="0" smtClean="0"/>
              <a:t>Но если с другом худо,     </a:t>
            </a:r>
            <a:br>
              <a:rPr lang="ru-RU" sz="1400" dirty="0" smtClean="0"/>
            </a:br>
            <a:r>
              <a:rPr lang="ru-RU" sz="1400" dirty="0" smtClean="0"/>
              <a:t>Не уповай на чудо.</a:t>
            </a:r>
            <a:br>
              <a:rPr lang="ru-RU" sz="1400" dirty="0" smtClean="0"/>
            </a:br>
            <a:r>
              <a:rPr lang="ru-RU" sz="1400" dirty="0" smtClean="0"/>
              <a:t> Иди, мой друг, всегда иди </a:t>
            </a:r>
            <a:br>
              <a:rPr lang="ru-RU" sz="1400" dirty="0" smtClean="0"/>
            </a:br>
            <a:r>
              <a:rPr lang="ru-RU" sz="1400" dirty="0" smtClean="0"/>
              <a:t> Дорогою Добра.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Ах, сколько будет разных</a:t>
            </a:r>
            <a:br>
              <a:rPr lang="ru-RU" sz="1400" dirty="0" smtClean="0"/>
            </a:br>
            <a:r>
              <a:rPr lang="ru-RU" sz="1400" dirty="0" smtClean="0"/>
              <a:t>Сомнений и соблазнов.</a:t>
            </a:r>
            <a:br>
              <a:rPr lang="ru-RU" sz="1400" dirty="0" smtClean="0"/>
            </a:br>
            <a:r>
              <a:rPr lang="ru-RU" sz="1400" dirty="0" smtClean="0"/>
              <a:t>Не забывай, что эта жизнь – </a:t>
            </a:r>
            <a:br>
              <a:rPr lang="ru-RU" sz="1400" dirty="0" smtClean="0"/>
            </a:br>
            <a:r>
              <a:rPr lang="ru-RU" sz="1400" dirty="0" smtClean="0"/>
              <a:t>Не детская игра.</a:t>
            </a:r>
            <a:br>
              <a:rPr lang="ru-RU" sz="1400" dirty="0" smtClean="0"/>
            </a:br>
            <a:r>
              <a:rPr lang="ru-RU" sz="1400" dirty="0" smtClean="0"/>
              <a:t>Ты прочь гони соблазны,</a:t>
            </a:r>
            <a:br>
              <a:rPr lang="ru-RU" sz="1400" dirty="0" smtClean="0"/>
            </a:br>
            <a:r>
              <a:rPr lang="ru-RU" sz="1400" dirty="0" smtClean="0"/>
              <a:t>Усвой закон негласный,</a:t>
            </a:r>
            <a:br>
              <a:rPr lang="ru-RU" sz="1400" dirty="0" smtClean="0"/>
            </a:br>
            <a:r>
              <a:rPr lang="ru-RU" sz="1400" dirty="0" smtClean="0"/>
              <a:t>Иди, мой друг, всегда иди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Дорогою Добра.</a:t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48883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2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5555"/>
            <a:ext cx="7548330" cy="576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2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57" y="404664"/>
            <a:ext cx="787287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2914"/>
            <a:ext cx="7668344" cy="575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0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67" y="476672"/>
            <a:ext cx="757124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4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Добрые </a:t>
            </a:r>
            <a:r>
              <a:rPr lang="ru-RU" b="1" dirty="0" smtClean="0"/>
              <a:t>дела для </a:t>
            </a:r>
            <a:r>
              <a:rPr lang="ru-RU" b="1" dirty="0"/>
              <a:t>семьи.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    1</a:t>
            </a:r>
            <a:r>
              <a:rPr lang="ru-RU" sz="3600" dirty="0"/>
              <a:t>. Помощь в трудовых делах </a:t>
            </a:r>
            <a:r>
              <a:rPr lang="ru-RU" sz="3600" dirty="0" smtClean="0"/>
              <a:t>( мыть  посуду</a:t>
            </a:r>
            <a:r>
              <a:rPr lang="ru-RU" sz="3600" dirty="0"/>
              <a:t>, вытирать пыль, протирать   </a:t>
            </a:r>
            <a:r>
              <a:rPr lang="ru-RU" sz="3600" dirty="0" smtClean="0"/>
              <a:t> полы</a:t>
            </a:r>
            <a:r>
              <a:rPr lang="ru-RU" sz="3600" dirty="0"/>
              <a:t>…)</a:t>
            </a:r>
          </a:p>
          <a:p>
            <a:r>
              <a:rPr lang="ru-RU" sz="3600" dirty="0" smtClean="0"/>
              <a:t>     2</a:t>
            </a:r>
            <a:r>
              <a:rPr lang="ru-RU" sz="3600" dirty="0"/>
              <a:t>. Ухаживать за домашними питомцами.</a:t>
            </a:r>
          </a:p>
          <a:p>
            <a:r>
              <a:rPr lang="ru-RU" sz="3600" dirty="0" smtClean="0"/>
              <a:t>    3</a:t>
            </a:r>
            <a:r>
              <a:rPr lang="ru-RU" sz="3600" dirty="0"/>
              <a:t>. Заботливо относиться к старшим и младшим членам семьи.</a:t>
            </a:r>
          </a:p>
        </p:txBody>
      </p:sp>
    </p:spTree>
    <p:extLst>
      <p:ext uri="{BB962C8B-B14F-4D97-AF65-F5344CB8AC3E}">
        <p14:creationId xmlns:p14="http://schemas.microsoft.com/office/powerpoint/2010/main" val="80246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Добрые дела для класса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     1</a:t>
            </a:r>
            <a:r>
              <a:rPr lang="ru-RU" sz="4000" dirty="0"/>
              <a:t>. Выполнение поручений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2</a:t>
            </a:r>
            <a:r>
              <a:rPr lang="ru-RU" sz="4000" dirty="0"/>
              <a:t>. Соблюдение правил </a:t>
            </a:r>
            <a:r>
              <a:rPr lang="ru-RU" sz="4000" dirty="0" smtClean="0"/>
              <a:t>      поведения</a:t>
            </a:r>
            <a:r>
              <a:rPr lang="ru-RU" sz="4000" dirty="0"/>
              <a:t>.</a:t>
            </a:r>
          </a:p>
          <a:p>
            <a:r>
              <a:rPr lang="ru-RU" sz="4000" dirty="0" smtClean="0"/>
              <a:t>     3</a:t>
            </a:r>
            <a:r>
              <a:rPr lang="ru-RU" sz="4000" dirty="0"/>
              <a:t>. Уход за комнатными </a:t>
            </a:r>
            <a:r>
              <a:rPr lang="ru-RU" sz="4000" dirty="0" smtClean="0"/>
              <a:t> растениями</a:t>
            </a:r>
            <a:r>
              <a:rPr lang="ru-RU" sz="4000" dirty="0"/>
              <a:t>.</a:t>
            </a:r>
          </a:p>
          <a:p>
            <a:r>
              <a:rPr lang="ru-RU" sz="4000" dirty="0" smtClean="0"/>
              <a:t>      4</a:t>
            </a:r>
            <a:r>
              <a:rPr lang="ru-RU" sz="4000" dirty="0"/>
              <a:t>. Уборка кабинета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9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Добрые дела для школы.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68760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/>
              <a:t>Участие </a:t>
            </a:r>
            <a:r>
              <a:rPr lang="ru-RU" sz="3600" b="1" dirty="0"/>
              <a:t>в акциях </a:t>
            </a:r>
            <a:r>
              <a:rPr lang="ru-RU" sz="3600" b="1" dirty="0" smtClean="0"/>
              <a:t>Добра:</a:t>
            </a:r>
            <a:endParaRPr lang="ru-RU" sz="3600" b="1" dirty="0"/>
          </a:p>
          <a:p>
            <a:r>
              <a:rPr lang="ru-RU" sz="3600" dirty="0" smtClean="0"/>
              <a:t>«Чистый двор»</a:t>
            </a:r>
            <a:endParaRPr lang="ru-RU" sz="3600" dirty="0"/>
          </a:p>
          <a:p>
            <a:r>
              <a:rPr lang="ru-RU" sz="3600" dirty="0"/>
              <a:t>«Посади дерево»</a:t>
            </a:r>
          </a:p>
          <a:p>
            <a:r>
              <a:rPr lang="ru-RU" sz="3600" dirty="0"/>
              <a:t>Сбор </a:t>
            </a:r>
            <a:r>
              <a:rPr lang="ru-RU" sz="3600" dirty="0" smtClean="0"/>
              <a:t>макулатуры</a:t>
            </a:r>
          </a:p>
          <a:p>
            <a:r>
              <a:rPr lang="ru-RU" sz="3600" dirty="0" smtClean="0"/>
              <a:t>Сбор отработанных батареек.</a:t>
            </a:r>
          </a:p>
          <a:p>
            <a:endParaRPr lang="ru-RU" sz="3600" dirty="0"/>
          </a:p>
          <a:p>
            <a:r>
              <a:rPr lang="ru-RU" sz="3600" b="1" dirty="0"/>
              <a:t>2.</a:t>
            </a:r>
            <a:r>
              <a:rPr lang="ru-RU" sz="3600" dirty="0"/>
              <a:t> Ремонт книг для школьной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val="15933813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Matilda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Добрые дела для семьи.</vt:lpstr>
      <vt:lpstr>Добрые дела для класса.</vt:lpstr>
      <vt:lpstr>Добрые дела для школы.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Песня«Дорога добра»  Сл.Ю.Энтина, муз.М.Минкова) Спроси у жизни строгой,   Какой идти дорогой, Куда по свету белому         Отправиться с утра? Идти за солнцем следом,    Хоть этот путь неведом.  Иди, мой друг, всегда иди  Дорогою Добра.                Забудь свои заботы,           Падения и взлеты. Не хнычь, когда судьба ведет себя           Не как сестра. Но если с другом худо,      Не уповай на чудо.  Иди, мой друг, всегда иди   Дорогою Добра.   Ах, сколько будет разных Сомнений и соблазнов. Не забывай, что эта жизнь –  Не детская игра. Ты прочь гони соблазны, Усвой закон негласный, Иди, мой друг, всегда иди   Дорогою Добра.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Professional</cp:lastModifiedBy>
  <cp:revision>82</cp:revision>
  <dcterms:created xsi:type="dcterms:W3CDTF">2014-07-06T18:18:01Z</dcterms:created>
  <dcterms:modified xsi:type="dcterms:W3CDTF">2025-12-28T14:49:09Z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1686658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