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400800" cy="244827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2 «Б»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№17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Афанасьева Анна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Руководитель: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Малышева Л.А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ok-clipart-5-cute-book-clip_5821917e903f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5115" y="332656"/>
            <a:ext cx="2658885" cy="23042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484784"/>
            <a:ext cx="734481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Проект: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«Как создавались книги? Моя книга – в домашних условиях»</a:t>
            </a:r>
            <a:endParaRPr lang="ru-RU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 наших землях, «первопроходцем» в книгопечатании был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Федоров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img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680520" cy="3510390"/>
          </a:xfrm>
          <a:prstGeom prst="rect">
            <a:avLst/>
          </a:prstGeom>
        </p:spPr>
      </p:pic>
      <p:pic>
        <p:nvPicPr>
          <p:cNvPr id="7" name="Рисунок 6" descr="i42B8FC9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936" y="2708920"/>
            <a:ext cx="4005064" cy="2586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537321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«Апостол»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первая печатная книга Ивана Фёдорова.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Этапы изготовления книги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33706"/>
            <a:ext cx="8291264" cy="48924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Сгибание листов.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2214555"/>
            <a:ext cx="2835894" cy="200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6981" y="3143248"/>
            <a:ext cx="27813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2. Склеивание  брошюр.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3.Подкладываем  под пресс.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NTUN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02242" y="717673"/>
            <a:ext cx="1838104" cy="287016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4004"/>
            <a:ext cx="2828625" cy="1885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Этапы изготовления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9" y="1340768"/>
            <a:ext cx="3039521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359" y="4653136"/>
            <a:ext cx="77920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 Прошиваем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5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Приклеиваем аппликацию.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Делаем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обложку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Наша книга готова!</a:t>
            </a: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577098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Работая над проектом, я для себя открыла много нового и интересного: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познакомилась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историей создания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книги;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чего она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состоит;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научилась изготавливать книгу своими руками.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65" y="260648"/>
            <a:ext cx="26574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6574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996952"/>
            <a:ext cx="79860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толковый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словарь русского языка: современное написание», 2007г.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3.Учебное пособие «Технология», Москва «Просвещение», 2013</a:t>
            </a:r>
          </a:p>
          <a:p>
            <a:pPr algn="ctr"/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-14218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1.С.И.Ожегов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«Словарь русского языка», 1984г.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2.В.И.Даль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«Иллюстрированный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научиться изготавливать книгу самостоятельно в домашних условиях.</a:t>
            </a:r>
          </a:p>
          <a:p>
            <a:pPr>
              <a:buNone/>
            </a:pPr>
            <a:r>
              <a:rPr lang="ru-RU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Изучить литературу по этой теме.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Провести практическую работу по изготовлению книги в домашних условиях.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Познакомить одноклассников с этой темой и продемонстрировать свою книгу со стихами</a:t>
            </a:r>
            <a:r>
              <a:rPr lang="ru-RU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renkli-tasari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772816"/>
            <a:ext cx="2413471" cy="216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отошла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ведь именно чтение играет огромную роль в образовании, развитии и воспитании человека.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Недаром в народе сложилось множество пословиц и поговорок о книге: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«Будешь книги читать – будешь всё знать»,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«Книга поможет в труде, выручит в беде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ok-clipart-5-cute-book-clip_5821917e903f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-1"/>
            <a:ext cx="2304256" cy="17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Первые надписи люди оставляли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камнях и стенах пещер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104456" cy="274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a1ef9b23676710b0b7f9a54fa87d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104456" cy="2856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Древние египтяне фиксировали свои надписи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папирусе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8ce0a995e8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3034789" cy="280831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 descr="pap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996952"/>
            <a:ext cx="3569973" cy="237626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9592" y="59492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Свитки из папируса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5892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 - папирус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Позже стали использовать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восковые таблички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Руси для записи информации использовали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бересту.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Tabula_Rasa_Roman_Wax_Tablet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71810"/>
            <a:ext cx="3600400" cy="2786082"/>
          </a:xfrm>
          <a:prstGeom prst="rect">
            <a:avLst/>
          </a:prstGeom>
        </p:spPr>
      </p:pic>
      <p:pic>
        <p:nvPicPr>
          <p:cNvPr id="5" name="Рисунок 4" descr="484219_b6e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71810"/>
            <a:ext cx="471601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Новым этапом происхождения книги стал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пергамент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Рисунок 6" descr="aef_su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2952328" cy="3944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342900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Пергамент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обработанная кожа скота.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Следующим толчком для распространения книг стало появление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бумаги.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depositphotos_5121346-Old-paper-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56992"/>
            <a:ext cx="4248472" cy="296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История создания книги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Немецкий изобретатель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Иоганн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Гутенберг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изобрел печатный станок.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johannes-gutenberg penemu mesin cet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2520280" cy="3374434"/>
          </a:xfrm>
          <a:prstGeom prst="rect">
            <a:avLst/>
          </a:prstGeom>
        </p:spPr>
      </p:pic>
      <p:pic>
        <p:nvPicPr>
          <p:cNvPr id="7" name="Рисунок 6" descr="472899-73912041_3818013_003azj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3104389" cy="2328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38" y="615990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 печатная книга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«Библия».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360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Цель проекта:</vt:lpstr>
      <vt:lpstr>Актуальность</vt:lpstr>
      <vt:lpstr>История создания книги</vt:lpstr>
      <vt:lpstr>История создания книги</vt:lpstr>
      <vt:lpstr>История создания книги</vt:lpstr>
      <vt:lpstr>История создания книги</vt:lpstr>
      <vt:lpstr>История создания книги</vt:lpstr>
      <vt:lpstr>История создания книги</vt:lpstr>
      <vt:lpstr>История создания книги</vt:lpstr>
      <vt:lpstr>Этапы изготовления книги</vt:lpstr>
      <vt:lpstr>Этапы изготовления книги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Professional</cp:lastModifiedBy>
  <cp:revision>32</cp:revision>
  <dcterms:created xsi:type="dcterms:W3CDTF">2017-04-10T13:21:33Z</dcterms:created>
  <dcterms:modified xsi:type="dcterms:W3CDTF">2025-04-07T15:24:41Z</dcterms:modified>
</cp:coreProperties>
</file>