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7" r:id="rId5"/>
    <p:sldId id="266" r:id="rId6"/>
    <p:sldId id="260" r:id="rId7"/>
    <p:sldId id="265" r:id="rId8"/>
    <p:sldId id="268" r:id="rId9"/>
    <p:sldId id="269" r:id="rId10"/>
    <p:sldId id="270" r:id="rId11"/>
    <p:sldId id="26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41E9-1030-4167-A6D9-08E0A49DA0D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E2FB-2889-4594-AFEB-95B74EBEA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4278-FBCA-4286-B4B2-0D8DEAD57E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Павел Петрович Бажов</a:t>
            </a:r>
            <a:endParaRPr lang="ru-RU" dirty="0"/>
          </a:p>
        </p:txBody>
      </p:sp>
      <p:pic>
        <p:nvPicPr>
          <p:cNvPr id="4" name="Содержимое 3" descr="bajov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3763889" cy="510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1500174"/>
            <a:ext cx="3357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Русский прозаик,  фольклорист, обработчик народных преданий, легенд, уральских сказов. Родился 28 января 1879 года в г. Сысерть.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072206"/>
            <a:ext cx="372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(27 января 1879 - 3 декабря 1950)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Малахитовая шкатулка\48336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85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85926"/>
            <a:ext cx="4357718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хранительница драгоценных пород и камней, предстает перед людьми в виде прекрасной женщины  или в виде ящерицы в короне . Происхождение своё ведёт от «духа местности». </a:t>
            </a:r>
          </a:p>
          <a:p>
            <a:endParaRPr lang="ru-RU" dirty="0"/>
          </a:p>
        </p:txBody>
      </p:sp>
      <p:pic>
        <p:nvPicPr>
          <p:cNvPr id="5" name="Рисунок 4" descr="0_6f584_7b1de20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1480"/>
            <a:ext cx="3695216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ящерка.gif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48571" y="5381651"/>
            <a:ext cx="642910" cy="11667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4876" y="428604"/>
            <a:ext cx="32794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Хозяйка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Медной горы</a:t>
            </a:r>
            <a:endParaRPr lang="ru-RU" sz="4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0_6f584_7b1de20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1480"/>
            <a:ext cx="3695216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ящерка.gif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48571" y="5381651"/>
            <a:ext cx="642910" cy="11667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4877" y="428605"/>
            <a:ext cx="40005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работ: </a:t>
            </a:r>
            <a:r>
              <a:rPr lang="ru-RU" sz="4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«Малахитовая шкатулка</a:t>
            </a:r>
            <a:endParaRPr lang="ru-RU" sz="4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/>
          <a:lstStyle/>
          <a:p>
            <a:r>
              <a:rPr lang="ru-RU" dirty="0" smtClean="0"/>
              <a:t>«.</a:t>
            </a:r>
            <a:endParaRPr lang="ru-RU" dirty="0"/>
          </a:p>
        </p:txBody>
      </p:sp>
      <p:pic>
        <p:nvPicPr>
          <p:cNvPr id="10" name="Рисунок 9" descr="C:\Users\lenovo\Desktop\Фото 1, 2 класс, 2022\Выставка - шкатулки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071810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ящерка.gif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893940">
            <a:off x="5405431" y="3167073"/>
            <a:ext cx="642910" cy="11667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ород сысерть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8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дом баж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317959"/>
            <a:ext cx="4500562" cy="3540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57232"/>
            <a:ext cx="385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Екатеринбургский уезд,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Пермская губерния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 Сысерть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 П.П.Бажова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69_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0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Волшебник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Урала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000504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Павел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Петрович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Бажов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Сказы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792961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Урале,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слово,</a:t>
            </a:r>
            <a:r>
              <a:rPr lang="en-US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ни речь –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то целый клад!</a:t>
            </a:r>
            <a:endParaRPr lang="en-US" sz="2400" b="1" dirty="0" smtClean="0">
              <a:solidFill>
                <a:srgbClr val="0882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Сказы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дедушки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Бажова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нает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нынче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стар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млад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8823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Писательская известность </a:t>
            </a:r>
          </a:p>
          <a:p>
            <a:r>
              <a:rPr lang="ru-RU" sz="2800" b="1" dirty="0" smtClean="0">
                <a:latin typeface="Times New Roman" pitchFamily="18" charset="0"/>
              </a:rPr>
              <a:t>связана с публикацией </a:t>
            </a:r>
          </a:p>
          <a:p>
            <a:r>
              <a:rPr lang="ru-RU" sz="2800" b="1" dirty="0" smtClean="0">
                <a:latin typeface="Times New Roman" pitchFamily="18" charset="0"/>
              </a:rPr>
              <a:t>первых сказов – «Дорогое </a:t>
            </a:r>
            <a:r>
              <a:rPr lang="ru-RU" sz="2800" b="1" dirty="0" err="1" smtClean="0">
                <a:latin typeface="Times New Roman" pitchFamily="18" charset="0"/>
              </a:rPr>
              <a:t>имячко</a:t>
            </a:r>
            <a:r>
              <a:rPr lang="ru-RU" sz="2800" b="1" dirty="0" smtClean="0">
                <a:latin typeface="Times New Roman" pitchFamily="18" charset="0"/>
              </a:rPr>
              <a:t>», «Медной горы Хозяйка»,  «Про великого Полоза» и «</a:t>
            </a:r>
            <a:r>
              <a:rPr lang="ru-RU" sz="2800" b="1" dirty="0" err="1" smtClean="0">
                <a:latin typeface="Times New Roman" pitchFamily="18" charset="0"/>
              </a:rPr>
              <a:t>Приказчиковы</a:t>
            </a:r>
            <a:r>
              <a:rPr lang="ru-RU" sz="2800" b="1" dirty="0" smtClean="0">
                <a:latin typeface="Times New Roman" pitchFamily="18" charset="0"/>
              </a:rPr>
              <a:t> подошвы».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85860"/>
            <a:ext cx="3929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из сказов он слышал мальчиком от В. А. 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Хмелинина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Полевского завода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Хмелинин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рассказчик в «Малахитовой шкатулке». Но  Бажов сам является их сочинителем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artlib_gallery-16578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4304724" cy="556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69_dsc_0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357298"/>
            <a:ext cx="3429024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МАЛАХИТ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honoteka.org/uploads/posts/2021-04/1618504348_21-p-malakhitovii-fon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837" y="1500174"/>
            <a:ext cx="8125567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работа\лото\a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792961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Урале,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слово,</a:t>
            </a:r>
            <a:r>
              <a:rPr lang="en-US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ни речь – </a:t>
            </a:r>
            <a:r>
              <a:rPr lang="ru-RU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то целый клад!</a:t>
            </a:r>
            <a:endParaRPr lang="en-US" sz="2400" b="1" dirty="0" smtClean="0">
              <a:solidFill>
                <a:srgbClr val="0882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Сказы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дедушки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Бажова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нает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нынче</a:t>
            </a:r>
            <a:r>
              <a:rPr lang="en-GB" sz="2400" b="1" dirty="0" smtClean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стар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млад</a:t>
            </a:r>
            <a:r>
              <a:rPr lang="en-GB" sz="2400" b="1" dirty="0">
                <a:solidFill>
                  <a:srgbClr val="08823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8823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Писательская известность </a:t>
            </a:r>
          </a:p>
          <a:p>
            <a:r>
              <a:rPr lang="ru-RU" sz="2800" b="1" dirty="0" smtClean="0">
                <a:latin typeface="Times New Roman" pitchFamily="18" charset="0"/>
              </a:rPr>
              <a:t>связана с публикацией </a:t>
            </a:r>
          </a:p>
          <a:p>
            <a:r>
              <a:rPr lang="ru-RU" sz="2800" b="1" dirty="0" smtClean="0">
                <a:latin typeface="Times New Roman" pitchFamily="18" charset="0"/>
              </a:rPr>
              <a:t>первых сказов – «Дорогое </a:t>
            </a:r>
            <a:r>
              <a:rPr lang="ru-RU" sz="2800" b="1" dirty="0" err="1" smtClean="0">
                <a:latin typeface="Times New Roman" pitchFamily="18" charset="0"/>
              </a:rPr>
              <a:t>имячко</a:t>
            </a:r>
            <a:r>
              <a:rPr lang="ru-RU" sz="2800" b="1" dirty="0" smtClean="0">
                <a:latin typeface="Times New Roman" pitchFamily="18" charset="0"/>
              </a:rPr>
              <a:t>», «Медной горы Хозяйка»,  «Про великого Полоза» и «</a:t>
            </a:r>
            <a:r>
              <a:rPr lang="ru-RU" sz="2800" b="1" dirty="0" err="1" smtClean="0">
                <a:latin typeface="Times New Roman" pitchFamily="18" charset="0"/>
              </a:rPr>
              <a:t>Приказчиковы</a:t>
            </a:r>
            <a:r>
              <a:rPr lang="ru-RU" sz="2800" b="1" dirty="0" smtClean="0">
                <a:latin typeface="Times New Roman" pitchFamily="18" charset="0"/>
              </a:rPr>
              <a:t> подошвы».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85860"/>
            <a:ext cx="3929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из сказов он слышал мальчиком от В. А. 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Хмелинина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Полевского завода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Хмелинин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рассказчик в «Малахитовой шкатулке». Но  Бажов сам является их сочинителем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artlib_gallery-16578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4304724" cy="556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69_dsc_0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357298"/>
            <a:ext cx="3429024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Малахитовая шкатулка\Духовные ценности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План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/>
              <a:t>Имитация (копирование) малахита из пластилина. Скрутите в трубочку.</a:t>
            </a:r>
            <a:endParaRPr lang="ru-RU" dirty="0" smtClean="0"/>
          </a:p>
          <a:p>
            <a:pPr lvl="0"/>
            <a:r>
              <a:rPr lang="ru-RU" i="1" dirty="0" smtClean="0"/>
              <a:t>Сделайте из трубочки  брусок.</a:t>
            </a:r>
            <a:endParaRPr lang="ru-RU" dirty="0" smtClean="0"/>
          </a:p>
          <a:p>
            <a:pPr lvl="0"/>
            <a:r>
              <a:rPr lang="ru-RU" i="1" dirty="0" smtClean="0"/>
              <a:t>Отрежьте небольшой кусочек от бруска и раскатайте их.</a:t>
            </a:r>
            <a:endParaRPr lang="ru-RU" dirty="0" smtClean="0"/>
          </a:p>
          <a:p>
            <a:pPr lvl="0"/>
            <a:r>
              <a:rPr lang="ru-RU" i="1" dirty="0" smtClean="0"/>
              <a:t>Разрежьте  брусок на тонкие пластинки.</a:t>
            </a:r>
            <a:endParaRPr lang="ru-RU" dirty="0" smtClean="0"/>
          </a:p>
          <a:p>
            <a:pPr lvl="0"/>
            <a:r>
              <a:rPr lang="ru-RU" i="1" dirty="0" smtClean="0"/>
              <a:t>Прикрепите  пластинки к стенкам и крышке баночки, повторяя технику «русской </a:t>
            </a:r>
            <a:r>
              <a:rPr lang="ru-RU" i="1" dirty="0" err="1" smtClean="0"/>
              <a:t>мозайки</a:t>
            </a:r>
            <a:r>
              <a:rPr lang="ru-RU" i="1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255</Words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Павел Петрович Бажов</vt:lpstr>
      <vt:lpstr>Слайд 2</vt:lpstr>
      <vt:lpstr>Слайд 3</vt:lpstr>
      <vt:lpstr>Слайд 4</vt:lpstr>
      <vt:lpstr>МАЛАХИТ</vt:lpstr>
      <vt:lpstr>Слайд 6</vt:lpstr>
      <vt:lpstr>Слайд 7</vt:lpstr>
      <vt:lpstr>План работы: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lenovo</cp:lastModifiedBy>
  <cp:revision>4</cp:revision>
  <dcterms:created xsi:type="dcterms:W3CDTF">2022-02-04T01:32:49Z</dcterms:created>
  <dcterms:modified xsi:type="dcterms:W3CDTF">2022-02-26T14:38:12Z</dcterms:modified>
</cp:coreProperties>
</file>